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7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0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ithub:  https://github.com/changw1006/ual-cci-term2-coding2-Final-Projec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defTabSz="825500">
              <a:defRPr sz="3300">
                <a:solidFill>
                  <a:srgbClr val="929292"/>
                </a:solidFill>
              </a:defRPr>
            </a:pPr>
            <a:r>
              <a:t>Github:  </a:t>
            </a:r>
            <a:r>
              <a:rPr u="sng"/>
              <a:t>https://github.com/changw1006/ual-cci-term2-coding2-Final-Project</a:t>
            </a:r>
            <a:r>
              <a:t>  </a:t>
            </a:r>
          </a:p>
        </p:txBody>
      </p:sp>
      <p:sp>
        <p:nvSpPr>
          <p:cNvPr id="152" name="Using Python to…"/>
          <p:cNvSpPr txBox="1"/>
          <p:nvPr>
            <p:ph type="ctrTitle"/>
          </p:nvPr>
        </p:nvSpPr>
        <p:spPr>
          <a:xfrm>
            <a:off x="1206496" y="4121831"/>
            <a:ext cx="21971004" cy="3101360"/>
          </a:xfrm>
          <a:prstGeom prst="rect">
            <a:avLst/>
          </a:prstGeom>
        </p:spPr>
        <p:txBody>
          <a:bodyPr/>
          <a:lstStyle/>
          <a:p>
            <a:pPr>
              <a:defRPr sz="8400" spc="-168"/>
            </a:pPr>
            <a:r>
              <a:t>Using Python to </a:t>
            </a:r>
          </a:p>
          <a:p>
            <a:pPr>
              <a:defRPr sz="8400" spc="-168"/>
            </a:pPr>
            <a:r>
              <a:t>generate emoji-style images</a:t>
            </a:r>
          </a:p>
        </p:txBody>
      </p:sp>
      <p:sp>
        <p:nvSpPr>
          <p:cNvPr id="153" name="CHANG WANG 20036997"/>
          <p:cNvSpPr txBox="1"/>
          <p:nvPr>
            <p:ph type="subTitle" sz="quarter" idx="1"/>
          </p:nvPr>
        </p:nvSpPr>
        <p:spPr>
          <a:xfrm>
            <a:off x="1206500" y="7709081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929292"/>
                </a:solidFill>
              </a:defRPr>
            </a:lvl1pPr>
          </a:lstStyle>
          <a:p>
            <a:r>
              <a:t>CHANG WANG 20036997</a:t>
            </a:r>
          </a:p>
        </p:txBody>
      </p:sp>
      <p:pic>
        <p:nvPicPr>
          <p:cNvPr id="154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20/21: Coding Two: Advanced Frameworks…"/>
          <p:cNvSpPr txBox="1"/>
          <p:nvPr/>
        </p:nvSpPr>
        <p:spPr>
          <a:xfrm>
            <a:off x="16895132" y="818042"/>
            <a:ext cx="6845300" cy="901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r" defTabSz="825500">
              <a:defRPr sz="2600" b="1">
                <a:solidFill>
                  <a:srgbClr val="D5D5D5"/>
                </a:solidFill>
              </a:defRPr>
            </a:pPr>
            <a:r>
              <a:rPr>
                <a:latin typeface="Helvetica Neue Bold" panose="02000503000000020004" charset="0"/>
                <a:cs typeface="Helvetica Neue Bold" panose="02000503000000020004" charset="0"/>
              </a:rPr>
              <a:t>20/21: Coding Two: Advanced Frameworks</a:t>
            </a:r>
            <a:endParaRPr>
              <a:latin typeface="Helvetica Neue Bold" panose="02000503000000020004" charset="0"/>
              <a:cs typeface="Helvetica Neue Bold" panose="02000503000000020004" charset="0"/>
            </a:endParaRPr>
          </a:p>
          <a:p>
            <a:pPr algn="r" defTabSz="825500">
              <a:defRPr sz="2600" b="1">
                <a:solidFill>
                  <a:srgbClr val="D5D5D5"/>
                </a:solidFill>
              </a:defRPr>
            </a:pPr>
            <a:r>
              <a:rPr>
                <a:latin typeface="Helvetica Neue Bold" panose="02000503000000020004" charset="0"/>
                <a:cs typeface="Helvetica Neue Bold" panose="02000503000000020004" charset="0"/>
              </a:rPr>
              <a:t>Final Project</a:t>
            </a:r>
            <a:endParaRPr>
              <a:latin typeface="Helvetica Neue Bold" panose="02000503000000020004" charset="0"/>
              <a:cs typeface="Helvetica Neue Bold" panose="0200050300000002000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Using Python to generate…"/>
          <p:cNvSpPr txBox="1"/>
          <p:nvPr/>
        </p:nvSpPr>
        <p:spPr>
          <a:xfrm>
            <a:off x="1276769" y="3768005"/>
            <a:ext cx="7170441" cy="128397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3600" spc="-107">
                <a:latin typeface="Avenir Next Demi Bold" panose="020B0803020202020204"/>
                <a:ea typeface="Avenir Next Demi Bold" panose="020B0803020202020204"/>
                <a:cs typeface="Avenir Next Demi Bold" panose="020B0803020202020204"/>
                <a:sym typeface="Avenir Next Demi Bold" panose="020B0803020202020204"/>
              </a:defRPr>
            </a:pPr>
            <a:r>
              <a:t>Using Python to generate</a:t>
            </a:r>
          </a:p>
          <a:p>
            <a:pPr algn="l">
              <a:lnSpc>
                <a:spcPct val="90000"/>
              </a:lnSpc>
              <a:defRPr sz="3600" spc="-107">
                <a:latin typeface="Avenir Next Demi Bold" panose="020B0803020202020204"/>
                <a:ea typeface="Avenir Next Demi Bold" panose="020B0803020202020204"/>
                <a:cs typeface="Avenir Next Demi Bold" panose="020B0803020202020204"/>
                <a:sym typeface="Avenir Next Demi Bold" panose="020B0803020202020204"/>
              </a:defRPr>
            </a:pPr>
            <a:r>
              <a:t>emoji-style images</a:t>
            </a:r>
          </a:p>
        </p:txBody>
      </p:sp>
      <p:sp>
        <p:nvSpPr>
          <p:cNvPr id="159" name="One day I was chatting with my friend on an app, and while using emojis, I noticed that emojis are very colourful, what would be the effect if a picture was made up of emojis? So that's how I came up with this project."/>
          <p:cNvSpPr txBox="1"/>
          <p:nvPr/>
        </p:nvSpPr>
        <p:spPr>
          <a:xfrm>
            <a:off x="1337194" y="6518682"/>
            <a:ext cx="5633563" cy="354313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</a:pPr>
            <a:r>
              <a:t>One day I was chatting with my friend on an app, and while using emojis, I noticed that emojis are very colourful, what would be the effect if a picture was made up of emojis? So that's how I came up with this project.</a:t>
            </a:r>
          </a:p>
          <a:p>
            <a:pPr algn="l" defTabSz="457200">
              <a:lnSpc>
                <a:spcPct val="120000"/>
              </a:lnSpc>
            </a:pPr>
          </a:p>
        </p:txBody>
      </p:sp>
      <p:sp>
        <p:nvSpPr>
          <p:cNvPr id="160" name="1 BRIEF"/>
          <p:cNvSpPr txBox="1"/>
          <p:nvPr/>
        </p:nvSpPr>
        <p:spPr>
          <a:xfrm>
            <a:off x="21693155" y="754150"/>
            <a:ext cx="1739900" cy="599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90000"/>
              </a:lnSpc>
              <a:spcBef>
                <a:spcPts val="4500"/>
              </a:spcBef>
              <a:defRPr sz="3600" b="1">
                <a:solidFill>
                  <a:srgbClr val="D5D5D5"/>
                </a:solidFill>
                <a:latin typeface="ITC Avant Garde Gothic LT Medium"/>
                <a:ea typeface="ITC Avant Garde Gothic LT Medium"/>
                <a:cs typeface="ITC Avant Garde Gothic LT Medium"/>
                <a:sym typeface="ITC Avant Garde Gothic LT Medium"/>
              </a:defRPr>
            </a:lvl1pPr>
          </a:lstStyle>
          <a:p>
            <a:r>
              <a:rPr>
                <a:latin typeface="AvantGarde LT Medium Bold" panose="02000803050000020004" charset="0"/>
                <a:cs typeface="AvantGarde LT Medium Bold" panose="02000803050000020004" charset="0"/>
              </a:rPr>
              <a:t>1 BRIEF</a:t>
            </a:r>
            <a:endParaRPr>
              <a:latin typeface="AvantGarde LT Medium Bold" panose="02000803050000020004" charset="0"/>
              <a:cs typeface="AvantGarde LT Medium Bold" panose="02000803050000020004" charset="0"/>
            </a:endParaRPr>
          </a:p>
        </p:txBody>
      </p:sp>
      <p:pic>
        <p:nvPicPr>
          <p:cNvPr id="161" name="截屏2021-04-30 上午1.05.41.png" descr="截屏2021-04-30 上午1.05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63" y="3337754"/>
            <a:ext cx="15274568" cy="77408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2 CODE"/>
          <p:cNvSpPr txBox="1"/>
          <p:nvPr/>
        </p:nvSpPr>
        <p:spPr>
          <a:xfrm>
            <a:off x="21557901" y="754150"/>
            <a:ext cx="1875155" cy="599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90000"/>
              </a:lnSpc>
              <a:spcBef>
                <a:spcPts val="4500"/>
              </a:spcBef>
              <a:defRPr sz="3600" b="1">
                <a:solidFill>
                  <a:srgbClr val="D5D5D5"/>
                </a:solidFill>
                <a:latin typeface="ITC Avant Garde Gothic LT Medium"/>
                <a:ea typeface="ITC Avant Garde Gothic LT Medium"/>
                <a:cs typeface="ITC Avant Garde Gothic LT Medium"/>
                <a:sym typeface="ITC Avant Garde Gothic LT Medium"/>
              </a:defRPr>
            </a:lvl1pPr>
          </a:lstStyle>
          <a:p>
            <a:r>
              <a:rPr>
                <a:latin typeface="AvantGarde LT Medium Bold" panose="02000803050000020004" charset="0"/>
                <a:cs typeface="AvantGarde LT Medium Bold" panose="02000803050000020004" charset="0"/>
              </a:rPr>
              <a:t>2 CODE</a:t>
            </a:r>
            <a:endParaRPr>
              <a:latin typeface="AvantGarde LT Medium Bold" panose="02000803050000020004" charset="0"/>
              <a:cs typeface="AvantGarde LT Medium Bold" panose="02000803050000020004" charset="0"/>
            </a:endParaRPr>
          </a:p>
        </p:txBody>
      </p:sp>
      <p:sp>
        <p:nvSpPr>
          <p:cNvPr id="165" name="This effect is mainly achieved with three libraries:…"/>
          <p:cNvSpPr txBox="1"/>
          <p:nvPr/>
        </p:nvSpPr>
        <p:spPr>
          <a:xfrm>
            <a:off x="16808671" y="2808567"/>
            <a:ext cx="5880634" cy="89683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</a:pPr>
            <a:r>
              <a:t>This effect is mainly achieved with three libraries:</a:t>
            </a:r>
          </a:p>
          <a:p>
            <a:pPr algn="l" defTabSz="457200">
              <a:lnSpc>
                <a:spcPct val="120000"/>
              </a:lnSpc>
            </a:pPr>
          </a:p>
          <a:p>
            <a:pPr algn="l" defTabSz="457200">
              <a:lnSpc>
                <a:spcPct val="120000"/>
              </a:lnSpc>
              <a:defRPr b="1"/>
            </a:pPr>
            <a:r>
              <a:t>matplotlib</a:t>
            </a:r>
          </a:p>
          <a:p>
            <a:pPr algn="l" defTabSz="457200">
              <a:lnSpc>
                <a:spcPct val="120000"/>
              </a:lnSpc>
              <a:defRPr b="1"/>
            </a:pPr>
            <a:r>
              <a:t>pyplot</a:t>
            </a:r>
          </a:p>
          <a:p>
            <a:pPr algn="l" defTabSz="457200">
              <a:lnSpc>
                <a:spcPct val="120000"/>
              </a:lnSpc>
              <a:defRPr b="1"/>
            </a:pPr>
            <a:r>
              <a:t>numpy</a:t>
            </a:r>
          </a:p>
          <a:p>
            <a:pPr algn="l" defTabSz="457200">
              <a:lnSpc>
                <a:spcPct val="120000"/>
              </a:lnSpc>
            </a:pPr>
          </a:p>
          <a:p>
            <a:pPr algn="l" defTabSz="457200">
              <a:lnSpc>
                <a:spcPct val="120000"/>
              </a:lnSpc>
            </a:pPr>
          </a:p>
          <a:p>
            <a:pPr algn="l" defTabSz="457200">
              <a:lnSpc>
                <a:spcPct val="120000"/>
              </a:lnSpc>
            </a:pPr>
            <a:r>
              <a:t>For numpy and matplotlib and almost all image processing libraries, an image is basically just a matrix (for example A) in which each pixel is an element of A. In the case of a grey-scale image, each pixel is just a number (or scalar). If it is a floating-point number, it is 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rPr>
              <a:t>[</a:t>
            </a:r>
            <a:r>
              <a:t>0, 1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rPr>
              <a:t>]</a:t>
            </a:r>
            <a:r>
              <a:t>. If it is an integer, it is 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rPr>
              <a:t>[</a:t>
            </a:r>
            <a:r>
              <a:t>0, 255</a:t>
            </a:r>
            <a:r>
              <a:rPr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PingFang SC Regular" panose="020B0400000000000000" charset="-122"/>
              </a:rPr>
              <a:t>]</a:t>
            </a:r>
            <a:r>
              <a:t>. If it is not a grey level (such as this image chosen for this occasion), each pixel is a vector of size 3 - red, green and blue, or size 4 - RGBA (the A stands for Alpha, which indicates transparency).</a:t>
            </a:r>
          </a:p>
        </p:txBody>
      </p:sp>
      <p:pic>
        <p:nvPicPr>
          <p:cNvPr id="166" name="截屏2021-04-30 上午2.53.50.png" descr="截屏2021-04-30 上午2.53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95" y="2836603"/>
            <a:ext cx="14077620" cy="89123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9" name="2 CODE"/>
          <p:cNvSpPr txBox="1"/>
          <p:nvPr/>
        </p:nvSpPr>
        <p:spPr>
          <a:xfrm>
            <a:off x="21557901" y="754150"/>
            <a:ext cx="1875155" cy="599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90000"/>
              </a:lnSpc>
              <a:spcBef>
                <a:spcPts val="4500"/>
              </a:spcBef>
              <a:defRPr sz="3600" b="1">
                <a:solidFill>
                  <a:srgbClr val="D5D5D5"/>
                </a:solidFill>
                <a:latin typeface="ITC Avant Garde Gothic LT Medium"/>
                <a:ea typeface="ITC Avant Garde Gothic LT Medium"/>
                <a:cs typeface="ITC Avant Garde Gothic LT Medium"/>
                <a:sym typeface="ITC Avant Garde Gothic LT Medium"/>
              </a:defRPr>
            </a:lvl1pPr>
          </a:lstStyle>
          <a:p>
            <a:r>
              <a:rPr>
                <a:latin typeface="AvantGarde LT Medium Bold" panose="02000803050000020004" charset="0"/>
                <a:cs typeface="AvantGarde LT Medium Bold" panose="02000803050000020004" charset="0"/>
              </a:rPr>
              <a:t>2 CODE</a:t>
            </a:r>
            <a:endParaRPr>
              <a:latin typeface="AvantGarde LT Medium Bold" panose="02000803050000020004" charset="0"/>
              <a:cs typeface="AvantGarde LT Medium Bold" panose="02000803050000020004" charset="0"/>
            </a:endParaRPr>
          </a:p>
        </p:txBody>
      </p:sp>
      <p:sp>
        <p:nvSpPr>
          <p:cNvPr id="170" name="Formula for calculating the average colour of an image"/>
          <p:cNvSpPr txBox="1"/>
          <p:nvPr/>
        </p:nvSpPr>
        <p:spPr>
          <a:xfrm>
            <a:off x="16251198" y="2595095"/>
            <a:ext cx="5210006" cy="9016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</a:lvl1pPr>
          </a:lstStyle>
          <a:p>
            <a:r>
              <a:t>Formula for calculating the average colour of an image</a:t>
            </a:r>
          </a:p>
        </p:txBody>
      </p:sp>
      <p:pic>
        <p:nvPicPr>
          <p:cNvPr id="171" name="IMG_6314.png" descr="IMG_6314.png"/>
          <p:cNvPicPr>
            <a:picLocks noChangeAspect="1"/>
          </p:cNvPicPr>
          <p:nvPr/>
        </p:nvPicPr>
        <p:blipFill>
          <a:blip r:embed="rId2"/>
          <a:srcRect l="1885" t="31883" r="1885" b="27488"/>
          <a:stretch>
            <a:fillRect/>
          </a:stretch>
        </p:blipFill>
        <p:spPr>
          <a:xfrm>
            <a:off x="2922796" y="2319623"/>
            <a:ext cx="11657188" cy="14525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截屏2021-04-30 上午3.34.20.png" descr="截屏2021-04-30 上午3.34.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26" y="4403518"/>
            <a:ext cx="11530383" cy="80712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3" name="np.load, a function that reads data from a disk array, which is usually stored in uncompressed raw binary format in a file with the extension .npy."/>
          <p:cNvSpPr txBox="1"/>
          <p:nvPr/>
        </p:nvSpPr>
        <p:spPr>
          <a:xfrm>
            <a:off x="16251198" y="7018936"/>
            <a:ext cx="5210005" cy="28404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</a:pPr>
            <a:r>
              <a:t>np.load, a function that reads data from a disk array, which is usually stored in uncompressed raw binary format in a file with the extension .npy.</a:t>
            </a: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2 CODE"/>
          <p:cNvSpPr txBox="1"/>
          <p:nvPr/>
        </p:nvSpPr>
        <p:spPr>
          <a:xfrm>
            <a:off x="21557901" y="754150"/>
            <a:ext cx="1875155" cy="599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90000"/>
              </a:lnSpc>
              <a:spcBef>
                <a:spcPts val="4500"/>
              </a:spcBef>
              <a:defRPr sz="3600" b="1">
                <a:solidFill>
                  <a:srgbClr val="D5D5D5"/>
                </a:solidFill>
                <a:latin typeface="ITC Avant Garde Gothic LT Medium"/>
                <a:ea typeface="ITC Avant Garde Gothic LT Medium"/>
                <a:cs typeface="ITC Avant Garde Gothic LT Medium"/>
                <a:sym typeface="ITC Avant Garde Gothic LT Medium"/>
              </a:defRPr>
            </a:lvl1pPr>
          </a:lstStyle>
          <a:p>
            <a:r>
              <a:rPr>
                <a:latin typeface="AvantGarde LT Medium Bold" panose="02000803050000020004" charset="0"/>
                <a:cs typeface="AvantGarde LT Medium Bold" panose="02000803050000020004" charset="0"/>
              </a:rPr>
              <a:t>2 CODE</a:t>
            </a:r>
            <a:endParaRPr>
              <a:latin typeface="AvantGarde LT Medium Bold" panose="02000803050000020004" charset="0"/>
              <a:cs typeface="AvantGarde LT Medium Bold" panose="02000803050000020004" charset="0"/>
            </a:endParaRPr>
          </a:p>
        </p:txBody>
      </p:sp>
      <p:sp>
        <p:nvSpPr>
          <p:cNvPr id="177" name="Finally, remove the white border of the image by setting the parameters of plt.savefig. Save the image."/>
          <p:cNvSpPr txBox="1"/>
          <p:nvPr/>
        </p:nvSpPr>
        <p:spPr>
          <a:xfrm>
            <a:off x="2808192" y="6113214"/>
            <a:ext cx="5210005" cy="24001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</a:pPr>
            <a:r>
              <a:t>Finally, remove the white border of the image by setting the parameters of plt.savefig. Save the image.</a:t>
            </a:r>
          </a:p>
          <a:p>
            <a:pPr algn="l" defTabSz="457200">
              <a:lnSpc>
                <a:spcPct val="120000"/>
              </a:lnSpc>
            </a:pPr>
          </a:p>
          <a:p>
            <a: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78" name="截屏2021-04-30 上午3.47.22.png" descr="截屏2021-04-30 上午3.47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5" y="4984191"/>
            <a:ext cx="11650203" cy="420292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ual cci logo白.png" descr="ual cci logo白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55" y="407976"/>
            <a:ext cx="5417229" cy="11948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1" name="3 problems"/>
          <p:cNvSpPr txBox="1"/>
          <p:nvPr/>
        </p:nvSpPr>
        <p:spPr>
          <a:xfrm>
            <a:off x="20563491" y="754150"/>
            <a:ext cx="2869565" cy="5994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90000"/>
              </a:lnSpc>
              <a:spcBef>
                <a:spcPts val="4500"/>
              </a:spcBef>
              <a:defRPr sz="3600" b="1">
                <a:solidFill>
                  <a:srgbClr val="D5D5D5"/>
                </a:solidFill>
                <a:latin typeface="ITC Avant Garde Gothic LT Medium"/>
                <a:ea typeface="ITC Avant Garde Gothic LT Medium"/>
                <a:cs typeface="ITC Avant Garde Gothic LT Medium"/>
                <a:sym typeface="ITC Avant Garde Gothic LT Medium"/>
              </a:defRPr>
            </a:lvl1pPr>
          </a:lstStyle>
          <a:p>
            <a:r>
              <a:rPr>
                <a:latin typeface="AvantGarde LT Medium Bold" panose="02000803050000020004" charset="0"/>
                <a:cs typeface="AvantGarde LT Medium Bold" panose="02000803050000020004" charset="0"/>
              </a:rPr>
              <a:t>3 problems </a:t>
            </a:r>
            <a:endParaRPr>
              <a:latin typeface="AvantGarde LT Medium Bold" panose="02000803050000020004" charset="0"/>
              <a:cs typeface="AvantGarde LT Medium Bold" panose="02000803050000020004" charset="0"/>
            </a:endParaRPr>
          </a:p>
        </p:txBody>
      </p:sp>
      <p:sp>
        <p:nvSpPr>
          <p:cNvPr id="182" name="If you feel that the resulting emoji image is not detailed enough, you can turn up the image parameters"/>
          <p:cNvSpPr txBox="1"/>
          <p:nvPr/>
        </p:nvSpPr>
        <p:spPr>
          <a:xfrm>
            <a:off x="18788493" y="2419511"/>
            <a:ext cx="3261846" cy="22223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</a:lvl1pPr>
          </a:lstStyle>
          <a:p>
            <a:r>
              <a:t>If you feel that the resulting emoji image is not detailed enough, you can turn up the image parameters</a:t>
            </a:r>
          </a:p>
        </p:txBody>
      </p:sp>
      <p:pic>
        <p:nvPicPr>
          <p:cNvPr id="183" name="截屏2021-04-30 上午3.48.36.png" descr="截屏2021-04-30 上午3.48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42" y="2363060"/>
            <a:ext cx="14455397" cy="8914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4" name="截屏2021-04-30 上午3.49.10.png" descr="截屏2021-04-30 上午3.49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26" y="3791351"/>
            <a:ext cx="14455396" cy="820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⬇️"/>
          <p:cNvSpPr txBox="1"/>
          <p:nvPr/>
        </p:nvSpPr>
        <p:spPr>
          <a:xfrm>
            <a:off x="8343026" y="3270350"/>
            <a:ext cx="4059195" cy="520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ct val="120000"/>
              </a:lnSpc>
              <a:defRPr sz="2500"/>
            </a:lvl1pPr>
          </a:lstStyle>
          <a:p>
            <a:r>
              <a:t>⬇️</a:t>
            </a:r>
          </a:p>
        </p:txBody>
      </p:sp>
      <p:pic>
        <p:nvPicPr>
          <p:cNvPr id="186" name="截屏2021-04-30 上午1.29.19.png" descr="截屏2021-04-30 上午1.29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442" y="5148362"/>
            <a:ext cx="14455397" cy="7255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7" name="Image comparison"/>
          <p:cNvSpPr txBox="1"/>
          <p:nvPr/>
        </p:nvSpPr>
        <p:spPr>
          <a:xfrm>
            <a:off x="18802464" y="8325327"/>
            <a:ext cx="2649323" cy="9016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</a:lvl1pPr>
          </a:lstStyle>
          <a:p>
            <a:r>
              <a:t>Image comparison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屏幕录制2021-04-30 上午2.01.12.mov" descr="屏幕录制2021-04-30 上午2.01.12.mov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9200" y="-1"/>
            <a:ext cx="2194560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s for your time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 b="1" spc="-200"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r>
              <a:t>Thanks for your time!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7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7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WPS 演示</Application>
  <PresentationFormat/>
  <Paragraphs>52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60" baseType="lpstr">
      <vt:lpstr>Arial</vt:lpstr>
      <vt:lpstr>方正书宋_GBK</vt:lpstr>
      <vt:lpstr>Wingdings</vt:lpstr>
      <vt:lpstr>Helvetica Neue</vt:lpstr>
      <vt:lpstr>Helvetica Neue Medium</vt:lpstr>
      <vt:lpstr>Avenir Next Demi Bold</vt:lpstr>
      <vt:lpstr>ITC Avant Garde Gothic LT Medium</vt:lpstr>
      <vt:lpstr>Thonburi</vt:lpstr>
      <vt:lpstr>PingFang SC Regular</vt:lpstr>
      <vt:lpstr>Times Roman</vt:lpstr>
      <vt:lpstr>微软雅黑</vt:lpstr>
      <vt:lpstr>汉仪旗黑</vt:lpstr>
      <vt:lpstr>宋体</vt:lpstr>
      <vt:lpstr>Arial Unicode MS</vt:lpstr>
      <vt:lpstr>汉仪书宋二KW</vt:lpstr>
      <vt:lpstr>方正清刻本悦宋简体</vt:lpstr>
      <vt:lpstr>Apple Color Emoji</vt:lpstr>
      <vt:lpstr>Helvetica Neue</vt:lpstr>
      <vt:lpstr>Gurmukhi MT</vt:lpstr>
      <vt:lpstr>Hoefler Text Regular</vt:lpstr>
      <vt:lpstr>ITC Avant Garde Gothic</vt:lpstr>
      <vt:lpstr>GeikaiSuikou</vt:lpstr>
      <vt:lpstr>Diwan Kufi</vt:lpstr>
      <vt:lpstr>Diwan Thuluth</vt:lpstr>
      <vt:lpstr>DIN Alternate</vt:lpstr>
      <vt:lpstr>Heiti SC Light</vt:lpstr>
      <vt:lpstr>Al Nile Regular</vt:lpstr>
      <vt:lpstr>American Typewriter Regular</vt:lpstr>
      <vt:lpstr>Apple SD Gothic Neo Regular</vt:lpstr>
      <vt:lpstr>Arial Black</vt:lpstr>
      <vt:lpstr>Times Regular</vt:lpstr>
      <vt:lpstr>Avant Garde CE Book</vt:lpstr>
      <vt:lpstr>苹方-简</vt:lpstr>
      <vt:lpstr>AvantGarde LT Book Regular</vt:lpstr>
      <vt:lpstr>AvantGarde LT CondBook Regular</vt:lpstr>
      <vt:lpstr>Avenir Next Condensed Regular</vt:lpstr>
      <vt:lpstr>AvantGarde LT ExtraLight Regular</vt:lpstr>
      <vt:lpstr>AvantGarde LT CondMedium Regular</vt:lpstr>
      <vt:lpstr>Avant Garde CE Demi</vt:lpstr>
      <vt:lpstr>Helvetica Neue Regular</vt:lpstr>
      <vt:lpstr>Helvetica Neue Bold</vt:lpstr>
      <vt:lpstr>方正字</vt:lpstr>
      <vt:lpstr>方正平和简体</vt:lpstr>
      <vt:lpstr>方正粗活意简体</vt:lpstr>
      <vt:lpstr>Al Tarikh</vt:lpstr>
      <vt:lpstr>Arial Hebrew Regular</vt:lpstr>
      <vt:lpstr>AvantGarde LT Medium Regular</vt:lpstr>
      <vt:lpstr>AvantGarde LT Book Italic</vt:lpstr>
      <vt:lpstr>AvantGarde LT Book Bold</vt:lpstr>
      <vt:lpstr>AvantGarde LT Medium Italic</vt:lpstr>
      <vt:lpstr>AvantGarde LT Medium Bold</vt:lpstr>
      <vt:lpstr>20_BasicBlack</vt:lpstr>
      <vt:lpstr>generate emoji-style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to generate emoji-style images</dc:title>
  <dc:creator/>
  <cp:lastModifiedBy>Chang</cp:lastModifiedBy>
  <cp:revision>1</cp:revision>
  <dcterms:created xsi:type="dcterms:W3CDTF">2021-04-30T04:00:51Z</dcterms:created>
  <dcterms:modified xsi:type="dcterms:W3CDTF">2021-04-30T04:00:51Z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2052-3.5.0.5510</vt:lpwstr>
  </property>
</Properties>
</file>